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8"/>
  </p:notesMasterIdLst>
  <p:sldIdLst>
    <p:sldId id="305" r:id="rId5"/>
    <p:sldId id="311" r:id="rId6"/>
    <p:sldId id="317" r:id="rId7"/>
    <p:sldId id="321" r:id="rId8"/>
    <p:sldId id="318" r:id="rId9"/>
    <p:sldId id="315" r:id="rId10"/>
    <p:sldId id="313" r:id="rId11"/>
    <p:sldId id="322" r:id="rId12"/>
    <p:sldId id="323" r:id="rId13"/>
    <p:sldId id="324" r:id="rId14"/>
    <p:sldId id="312" r:id="rId15"/>
    <p:sldId id="314" r:id="rId16"/>
    <p:sldId id="31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297" autoAdjust="0"/>
  </p:normalViewPr>
  <p:slideViewPr>
    <p:cSldViewPr snapToGrid="0">
      <p:cViewPr varScale="1">
        <p:scale>
          <a:sx n="83" d="100"/>
          <a:sy n="83" d="100"/>
        </p:scale>
        <p:origin x="68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2194AD-BC1D-40A5-8061-74ED970CF0E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70436C2-AB8C-44D2-A601-D202EF28CAB9}">
      <dgm:prSet/>
      <dgm:spPr/>
      <dgm:t>
        <a:bodyPr/>
        <a:lstStyle/>
        <a:p>
          <a:pPr>
            <a:lnSpc>
              <a:spcPct val="100000"/>
            </a:lnSpc>
          </a:pPr>
          <a:r>
            <a:rPr lang="en-US"/>
            <a:t>Data Scraping</a:t>
          </a:r>
        </a:p>
      </dgm:t>
    </dgm:pt>
    <dgm:pt modelId="{5730B730-F013-48B6-BBEF-5A501064EB00}" type="parTrans" cxnId="{F942B8C5-7323-42C5-81E3-24148E3D8472}">
      <dgm:prSet/>
      <dgm:spPr/>
      <dgm:t>
        <a:bodyPr/>
        <a:lstStyle/>
        <a:p>
          <a:endParaRPr lang="en-US"/>
        </a:p>
      </dgm:t>
    </dgm:pt>
    <dgm:pt modelId="{2125FE7A-30E1-4461-8054-0105ED556DC5}" type="sibTrans" cxnId="{F942B8C5-7323-42C5-81E3-24148E3D8472}">
      <dgm:prSet/>
      <dgm:spPr/>
      <dgm:t>
        <a:bodyPr/>
        <a:lstStyle/>
        <a:p>
          <a:endParaRPr lang="en-US"/>
        </a:p>
      </dgm:t>
    </dgm:pt>
    <dgm:pt modelId="{FA711432-52FF-449A-96AC-E9B964DAEC35}">
      <dgm:prSet/>
      <dgm:spPr/>
      <dgm:t>
        <a:bodyPr/>
        <a:lstStyle/>
        <a:p>
          <a:pPr>
            <a:lnSpc>
              <a:spcPct val="100000"/>
            </a:lnSpc>
          </a:pPr>
          <a:r>
            <a:rPr lang="en-US"/>
            <a:t>Scrape Data</a:t>
          </a:r>
        </a:p>
      </dgm:t>
    </dgm:pt>
    <dgm:pt modelId="{548254CE-91A1-47E3-A412-38531D7A795D}" type="parTrans" cxnId="{517CB325-62EC-4E0E-91C0-0C1B58BB5F0A}">
      <dgm:prSet/>
      <dgm:spPr/>
      <dgm:t>
        <a:bodyPr/>
        <a:lstStyle/>
        <a:p>
          <a:endParaRPr lang="en-US"/>
        </a:p>
      </dgm:t>
    </dgm:pt>
    <dgm:pt modelId="{C416A550-A52D-406F-B186-5FDD3F472F71}" type="sibTrans" cxnId="{517CB325-62EC-4E0E-91C0-0C1B58BB5F0A}">
      <dgm:prSet/>
      <dgm:spPr/>
      <dgm:t>
        <a:bodyPr/>
        <a:lstStyle/>
        <a:p>
          <a:endParaRPr lang="en-US"/>
        </a:p>
      </dgm:t>
    </dgm:pt>
    <dgm:pt modelId="{784C4D9C-6BD9-46A6-818E-2F9E32A0005D}">
      <dgm:prSet/>
      <dgm:spPr/>
      <dgm:t>
        <a:bodyPr/>
        <a:lstStyle/>
        <a:p>
          <a:pPr>
            <a:lnSpc>
              <a:spcPct val="100000"/>
            </a:lnSpc>
          </a:pPr>
          <a:r>
            <a:rPr lang="en-US"/>
            <a:t>News</a:t>
          </a:r>
        </a:p>
        <a:p>
          <a:pPr>
            <a:lnSpc>
              <a:spcPct val="100000"/>
            </a:lnSpc>
          </a:pPr>
          <a:r>
            <a:rPr lang="en-US"/>
            <a:t>Images</a:t>
          </a:r>
        </a:p>
        <a:p>
          <a:pPr>
            <a:lnSpc>
              <a:spcPct val="100000"/>
            </a:lnSpc>
          </a:pPr>
          <a:r>
            <a:rPr lang="en-US"/>
            <a:t>Tables</a:t>
          </a:r>
        </a:p>
      </dgm:t>
    </dgm:pt>
    <dgm:pt modelId="{8A955203-16FE-4E4A-A198-0745DE545A9D}" type="parTrans" cxnId="{46802EFC-9BBB-47EF-8ED9-9055FA2CDFB1}">
      <dgm:prSet/>
      <dgm:spPr/>
      <dgm:t>
        <a:bodyPr/>
        <a:lstStyle/>
        <a:p>
          <a:endParaRPr lang="en-US"/>
        </a:p>
      </dgm:t>
    </dgm:pt>
    <dgm:pt modelId="{C821C06E-AE69-427E-BAC3-DD095C5F5DE2}" type="sibTrans" cxnId="{46802EFC-9BBB-47EF-8ED9-9055FA2CDFB1}">
      <dgm:prSet/>
      <dgm:spPr/>
      <dgm:t>
        <a:bodyPr/>
        <a:lstStyle/>
        <a:p>
          <a:endParaRPr lang="en-US"/>
        </a:p>
      </dgm:t>
    </dgm:pt>
    <dgm:pt modelId="{D0A82FB8-1752-4D6F-8410-65D45BE9561E}">
      <dgm:prSet/>
      <dgm:spPr/>
      <dgm:t>
        <a:bodyPr/>
        <a:lstStyle/>
        <a:p>
          <a:pPr>
            <a:lnSpc>
              <a:spcPct val="100000"/>
            </a:lnSpc>
          </a:pPr>
          <a:r>
            <a:rPr lang="en-US"/>
            <a:t>Main Website</a:t>
          </a:r>
        </a:p>
      </dgm:t>
    </dgm:pt>
    <dgm:pt modelId="{61919C9B-67C1-4818-8B22-371F0349AF0B}" type="parTrans" cxnId="{652564C5-1C9F-4165-825D-2B5E369E9B08}">
      <dgm:prSet/>
      <dgm:spPr/>
      <dgm:t>
        <a:bodyPr/>
        <a:lstStyle/>
        <a:p>
          <a:endParaRPr lang="en-US"/>
        </a:p>
      </dgm:t>
    </dgm:pt>
    <dgm:pt modelId="{BC71044F-3945-4433-9507-0F1DA1FDC91A}" type="sibTrans" cxnId="{652564C5-1C9F-4165-825D-2B5E369E9B08}">
      <dgm:prSet/>
      <dgm:spPr/>
      <dgm:t>
        <a:bodyPr/>
        <a:lstStyle/>
        <a:p>
          <a:endParaRPr lang="en-US"/>
        </a:p>
      </dgm:t>
    </dgm:pt>
    <dgm:pt modelId="{2B69C150-C962-46ED-A032-6DFF25CF63C4}">
      <dgm:prSet/>
      <dgm:spPr/>
      <dgm:t>
        <a:bodyPr/>
        <a:lstStyle/>
        <a:p>
          <a:pPr>
            <a:lnSpc>
              <a:spcPct val="100000"/>
            </a:lnSpc>
          </a:pPr>
          <a:r>
            <a:rPr lang="en-US"/>
            <a:t>Flask API</a:t>
          </a:r>
        </a:p>
        <a:p>
          <a:pPr>
            <a:lnSpc>
              <a:spcPct val="100000"/>
            </a:lnSpc>
          </a:pPr>
          <a:r>
            <a:rPr lang="en-US"/>
            <a:t>MongoDB</a:t>
          </a:r>
        </a:p>
      </dgm:t>
    </dgm:pt>
    <dgm:pt modelId="{985FED35-869E-42B1-BCFA-A365B4BDACEE}" type="parTrans" cxnId="{32E6360B-3755-4D38-8AB6-CAC505AB303E}">
      <dgm:prSet/>
      <dgm:spPr/>
      <dgm:t>
        <a:bodyPr/>
        <a:lstStyle/>
        <a:p>
          <a:endParaRPr lang="en-US"/>
        </a:p>
      </dgm:t>
    </dgm:pt>
    <dgm:pt modelId="{C2F2AFDD-9240-4783-9934-D9D85FC72453}" type="sibTrans" cxnId="{32E6360B-3755-4D38-8AB6-CAC505AB303E}">
      <dgm:prSet/>
      <dgm:spPr/>
      <dgm:t>
        <a:bodyPr/>
        <a:lstStyle/>
        <a:p>
          <a:endParaRPr lang="en-US"/>
        </a:p>
      </dgm:t>
    </dgm:pt>
    <dgm:pt modelId="{F8C565CB-F02F-49DD-8F1A-E2D32306B445}">
      <dgm:prSet/>
      <dgm:spPr/>
      <dgm:t>
        <a:bodyPr/>
        <a:lstStyle/>
        <a:p>
          <a:pPr>
            <a:lnSpc>
              <a:spcPct val="100000"/>
            </a:lnSpc>
          </a:pPr>
          <a:r>
            <a:rPr lang="en-US"/>
            <a:t>DataBase</a:t>
          </a:r>
        </a:p>
        <a:p>
          <a:pPr>
            <a:lnSpc>
              <a:spcPct val="100000"/>
            </a:lnSpc>
          </a:pPr>
          <a:r>
            <a:rPr lang="en-US"/>
            <a:t>APIs</a:t>
          </a:r>
        </a:p>
      </dgm:t>
    </dgm:pt>
    <dgm:pt modelId="{116086E4-3DA2-4410-9B39-9F62847B9BDE}" type="parTrans" cxnId="{ADD64242-AC47-4D8E-B6CF-E68B6EBBE21C}">
      <dgm:prSet/>
      <dgm:spPr/>
      <dgm:t>
        <a:bodyPr/>
        <a:lstStyle/>
        <a:p>
          <a:endParaRPr lang="en-US"/>
        </a:p>
      </dgm:t>
    </dgm:pt>
    <dgm:pt modelId="{CF4455B3-6B7C-4013-9023-23B5421D7AF5}" type="sibTrans" cxnId="{ADD64242-AC47-4D8E-B6CF-E68B6EBBE21C}">
      <dgm:prSet/>
      <dgm:spPr/>
      <dgm:t>
        <a:bodyPr/>
        <a:lstStyle/>
        <a:p>
          <a:endParaRPr lang="en-US"/>
        </a:p>
      </dgm:t>
    </dgm:pt>
    <dgm:pt modelId="{4274BD03-30DE-41B8-A7FC-80B1E131524E}" type="pres">
      <dgm:prSet presAssocID="{B52194AD-BC1D-40A5-8061-74ED970CF0EC}" presName="root" presStyleCnt="0">
        <dgm:presLayoutVars>
          <dgm:dir/>
          <dgm:resizeHandles val="exact"/>
        </dgm:presLayoutVars>
      </dgm:prSet>
      <dgm:spPr/>
    </dgm:pt>
    <dgm:pt modelId="{0D7A6FC0-F4A1-45E9-A715-79D03A2BFFE3}" type="pres">
      <dgm:prSet presAssocID="{470436C2-AB8C-44D2-A601-D202EF28CAB9}" presName="compNode" presStyleCnt="0"/>
      <dgm:spPr/>
    </dgm:pt>
    <dgm:pt modelId="{7E11DC36-A353-404C-B655-C9F6CECA45EA}" type="pres">
      <dgm:prSet presAssocID="{470436C2-AB8C-44D2-A601-D202EF28CAB9}" presName="bgRect" presStyleLbl="bgShp" presStyleIdx="0" presStyleCnt="3"/>
      <dgm:spPr/>
    </dgm:pt>
    <dgm:pt modelId="{1F3E45B5-E1A8-4171-8269-C9792C54826A}" type="pres">
      <dgm:prSet presAssocID="{470436C2-AB8C-44D2-A601-D202EF28CAB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24DF4D49-B559-428B-8377-A4E210C34208}" type="pres">
      <dgm:prSet presAssocID="{470436C2-AB8C-44D2-A601-D202EF28CAB9}" presName="spaceRect" presStyleCnt="0"/>
      <dgm:spPr/>
    </dgm:pt>
    <dgm:pt modelId="{08F19E19-9236-4AC4-AC9B-624D7C271439}" type="pres">
      <dgm:prSet presAssocID="{470436C2-AB8C-44D2-A601-D202EF28CAB9}" presName="parTx" presStyleLbl="revTx" presStyleIdx="0" presStyleCnt="6">
        <dgm:presLayoutVars>
          <dgm:chMax val="0"/>
          <dgm:chPref val="0"/>
        </dgm:presLayoutVars>
      </dgm:prSet>
      <dgm:spPr/>
    </dgm:pt>
    <dgm:pt modelId="{45820964-4B6E-486F-A539-47F78FB6561C}" type="pres">
      <dgm:prSet presAssocID="{470436C2-AB8C-44D2-A601-D202EF28CAB9}" presName="desTx" presStyleLbl="revTx" presStyleIdx="1" presStyleCnt="6">
        <dgm:presLayoutVars/>
      </dgm:prSet>
      <dgm:spPr/>
    </dgm:pt>
    <dgm:pt modelId="{BD1532C1-F12E-456E-8461-CA3D15307B6C}" type="pres">
      <dgm:prSet presAssocID="{2125FE7A-30E1-4461-8054-0105ED556DC5}" presName="sibTrans" presStyleCnt="0"/>
      <dgm:spPr/>
    </dgm:pt>
    <dgm:pt modelId="{A83BAD94-9C85-4FF0-9615-1597B84A2ACA}" type="pres">
      <dgm:prSet presAssocID="{784C4D9C-6BD9-46A6-818E-2F9E32A0005D}" presName="compNode" presStyleCnt="0"/>
      <dgm:spPr/>
    </dgm:pt>
    <dgm:pt modelId="{83B8B1E3-54A7-47CE-AD36-1E81023BC03E}" type="pres">
      <dgm:prSet presAssocID="{784C4D9C-6BD9-46A6-818E-2F9E32A0005D}" presName="bgRect" presStyleLbl="bgShp" presStyleIdx="1" presStyleCnt="3"/>
      <dgm:spPr/>
    </dgm:pt>
    <dgm:pt modelId="{6BAA0EEC-33E9-4686-9AB5-8005EB55B71D}" type="pres">
      <dgm:prSet presAssocID="{784C4D9C-6BD9-46A6-818E-2F9E32A0005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wspaper"/>
        </a:ext>
      </dgm:extLst>
    </dgm:pt>
    <dgm:pt modelId="{6B980BEB-85FC-4A2F-B3E5-AD73F5A8133E}" type="pres">
      <dgm:prSet presAssocID="{784C4D9C-6BD9-46A6-818E-2F9E32A0005D}" presName="spaceRect" presStyleCnt="0"/>
      <dgm:spPr/>
    </dgm:pt>
    <dgm:pt modelId="{317FAFAD-B24C-4354-BB33-21E20161637E}" type="pres">
      <dgm:prSet presAssocID="{784C4D9C-6BD9-46A6-818E-2F9E32A0005D}" presName="parTx" presStyleLbl="revTx" presStyleIdx="2" presStyleCnt="6">
        <dgm:presLayoutVars>
          <dgm:chMax val="0"/>
          <dgm:chPref val="0"/>
        </dgm:presLayoutVars>
      </dgm:prSet>
      <dgm:spPr/>
    </dgm:pt>
    <dgm:pt modelId="{F4C47A60-F8EB-4DF2-B8B6-4313D5F000F0}" type="pres">
      <dgm:prSet presAssocID="{784C4D9C-6BD9-46A6-818E-2F9E32A0005D}" presName="desTx" presStyleLbl="revTx" presStyleIdx="3" presStyleCnt="6">
        <dgm:presLayoutVars/>
      </dgm:prSet>
      <dgm:spPr/>
    </dgm:pt>
    <dgm:pt modelId="{D5E2B3A9-7161-450B-8ACF-E87EC52173FC}" type="pres">
      <dgm:prSet presAssocID="{C821C06E-AE69-427E-BAC3-DD095C5F5DE2}" presName="sibTrans" presStyleCnt="0"/>
      <dgm:spPr/>
    </dgm:pt>
    <dgm:pt modelId="{07ABF6C1-A8D6-4F92-8041-0775E9CBB5E5}" type="pres">
      <dgm:prSet presAssocID="{2B69C150-C962-46ED-A032-6DFF25CF63C4}" presName="compNode" presStyleCnt="0"/>
      <dgm:spPr/>
    </dgm:pt>
    <dgm:pt modelId="{EB9F42C5-7E46-4B4F-8BF2-51A3D5FB86E0}" type="pres">
      <dgm:prSet presAssocID="{2B69C150-C962-46ED-A032-6DFF25CF63C4}" presName="bgRect" presStyleLbl="bgShp" presStyleIdx="2" presStyleCnt="3"/>
      <dgm:spPr/>
    </dgm:pt>
    <dgm:pt modelId="{C432A416-77A2-46A9-A1DB-07CBB7729C96}" type="pres">
      <dgm:prSet presAssocID="{2B69C150-C962-46ED-A032-6DFF25CF63C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mages"/>
        </a:ext>
      </dgm:extLst>
    </dgm:pt>
    <dgm:pt modelId="{B0D11DB2-7296-4D60-9F29-DF9420E0E7F2}" type="pres">
      <dgm:prSet presAssocID="{2B69C150-C962-46ED-A032-6DFF25CF63C4}" presName="spaceRect" presStyleCnt="0"/>
      <dgm:spPr/>
    </dgm:pt>
    <dgm:pt modelId="{204C070F-8942-40CC-BE64-7B96EC7BD055}" type="pres">
      <dgm:prSet presAssocID="{2B69C150-C962-46ED-A032-6DFF25CF63C4}" presName="parTx" presStyleLbl="revTx" presStyleIdx="4" presStyleCnt="6">
        <dgm:presLayoutVars>
          <dgm:chMax val="0"/>
          <dgm:chPref val="0"/>
        </dgm:presLayoutVars>
      </dgm:prSet>
      <dgm:spPr/>
    </dgm:pt>
    <dgm:pt modelId="{866CC783-1204-48A9-82AF-5A88622D9BE2}" type="pres">
      <dgm:prSet presAssocID="{2B69C150-C962-46ED-A032-6DFF25CF63C4}" presName="desTx" presStyleLbl="revTx" presStyleIdx="5" presStyleCnt="6">
        <dgm:presLayoutVars/>
      </dgm:prSet>
      <dgm:spPr/>
    </dgm:pt>
  </dgm:ptLst>
  <dgm:cxnLst>
    <dgm:cxn modelId="{32E6360B-3755-4D38-8AB6-CAC505AB303E}" srcId="{B52194AD-BC1D-40A5-8061-74ED970CF0EC}" destId="{2B69C150-C962-46ED-A032-6DFF25CF63C4}" srcOrd="2" destOrd="0" parTransId="{985FED35-869E-42B1-BCFA-A365B4BDACEE}" sibTransId="{C2F2AFDD-9240-4783-9934-D9D85FC72453}"/>
    <dgm:cxn modelId="{517CB325-62EC-4E0E-91C0-0C1B58BB5F0A}" srcId="{470436C2-AB8C-44D2-A601-D202EF28CAB9}" destId="{FA711432-52FF-449A-96AC-E9B964DAEC35}" srcOrd="0" destOrd="0" parTransId="{548254CE-91A1-47E3-A412-38531D7A795D}" sibTransId="{C416A550-A52D-406F-B186-5FDD3F472F71}"/>
    <dgm:cxn modelId="{7E255C41-425C-40CA-AAE6-7627EF0F4656}" type="presOf" srcId="{D0A82FB8-1752-4D6F-8410-65D45BE9561E}" destId="{F4C47A60-F8EB-4DF2-B8B6-4313D5F000F0}" srcOrd="0" destOrd="0" presId="urn:microsoft.com/office/officeart/2018/2/layout/IconVerticalSolidList"/>
    <dgm:cxn modelId="{ADD64242-AC47-4D8E-B6CF-E68B6EBBE21C}" srcId="{2B69C150-C962-46ED-A032-6DFF25CF63C4}" destId="{F8C565CB-F02F-49DD-8F1A-E2D32306B445}" srcOrd="0" destOrd="0" parTransId="{116086E4-3DA2-4410-9B39-9F62847B9BDE}" sibTransId="{CF4455B3-6B7C-4013-9023-23B5421D7AF5}"/>
    <dgm:cxn modelId="{B2B24351-2E63-49FD-9166-14F9FF41CC65}" type="presOf" srcId="{F8C565CB-F02F-49DD-8F1A-E2D32306B445}" destId="{866CC783-1204-48A9-82AF-5A88622D9BE2}" srcOrd="0" destOrd="0" presId="urn:microsoft.com/office/officeart/2018/2/layout/IconVerticalSolidList"/>
    <dgm:cxn modelId="{B88AE359-823E-4B50-A244-E8372C8484A3}" type="presOf" srcId="{470436C2-AB8C-44D2-A601-D202EF28CAB9}" destId="{08F19E19-9236-4AC4-AC9B-624D7C271439}" srcOrd="0" destOrd="0" presId="urn:microsoft.com/office/officeart/2018/2/layout/IconVerticalSolidList"/>
    <dgm:cxn modelId="{0EE22AAE-0380-411F-A9B3-094B8C43B3E9}" type="presOf" srcId="{B52194AD-BC1D-40A5-8061-74ED970CF0EC}" destId="{4274BD03-30DE-41B8-A7FC-80B1E131524E}" srcOrd="0" destOrd="0" presId="urn:microsoft.com/office/officeart/2018/2/layout/IconVerticalSolidList"/>
    <dgm:cxn modelId="{652564C5-1C9F-4165-825D-2B5E369E9B08}" srcId="{784C4D9C-6BD9-46A6-818E-2F9E32A0005D}" destId="{D0A82FB8-1752-4D6F-8410-65D45BE9561E}" srcOrd="0" destOrd="0" parTransId="{61919C9B-67C1-4818-8B22-371F0349AF0B}" sibTransId="{BC71044F-3945-4433-9507-0F1DA1FDC91A}"/>
    <dgm:cxn modelId="{F942B8C5-7323-42C5-81E3-24148E3D8472}" srcId="{B52194AD-BC1D-40A5-8061-74ED970CF0EC}" destId="{470436C2-AB8C-44D2-A601-D202EF28CAB9}" srcOrd="0" destOrd="0" parTransId="{5730B730-F013-48B6-BBEF-5A501064EB00}" sibTransId="{2125FE7A-30E1-4461-8054-0105ED556DC5}"/>
    <dgm:cxn modelId="{A5E4C4C9-F5B2-4CE2-A384-93E4D2E96576}" type="presOf" srcId="{784C4D9C-6BD9-46A6-818E-2F9E32A0005D}" destId="{317FAFAD-B24C-4354-BB33-21E20161637E}" srcOrd="0" destOrd="0" presId="urn:microsoft.com/office/officeart/2018/2/layout/IconVerticalSolidList"/>
    <dgm:cxn modelId="{BF3BF5D7-8E21-420F-A641-CDE1AD7A9484}" type="presOf" srcId="{2B69C150-C962-46ED-A032-6DFF25CF63C4}" destId="{204C070F-8942-40CC-BE64-7B96EC7BD055}" srcOrd="0" destOrd="0" presId="urn:microsoft.com/office/officeart/2018/2/layout/IconVerticalSolidList"/>
    <dgm:cxn modelId="{46802EFC-9BBB-47EF-8ED9-9055FA2CDFB1}" srcId="{B52194AD-BC1D-40A5-8061-74ED970CF0EC}" destId="{784C4D9C-6BD9-46A6-818E-2F9E32A0005D}" srcOrd="1" destOrd="0" parTransId="{8A955203-16FE-4E4A-A198-0745DE545A9D}" sibTransId="{C821C06E-AE69-427E-BAC3-DD095C5F5DE2}"/>
    <dgm:cxn modelId="{B04239FE-58F8-4022-99D6-DB911C73490B}" type="presOf" srcId="{FA711432-52FF-449A-96AC-E9B964DAEC35}" destId="{45820964-4B6E-486F-A539-47F78FB6561C}" srcOrd="0" destOrd="0" presId="urn:microsoft.com/office/officeart/2018/2/layout/IconVerticalSolidList"/>
    <dgm:cxn modelId="{6FBE63AA-C25D-4331-B2C8-3EB517264EEC}" type="presParOf" srcId="{4274BD03-30DE-41B8-A7FC-80B1E131524E}" destId="{0D7A6FC0-F4A1-45E9-A715-79D03A2BFFE3}" srcOrd="0" destOrd="0" presId="urn:microsoft.com/office/officeart/2018/2/layout/IconVerticalSolidList"/>
    <dgm:cxn modelId="{164B693E-5EFA-4FD0-A71A-7EDD629A7BB5}" type="presParOf" srcId="{0D7A6FC0-F4A1-45E9-A715-79D03A2BFFE3}" destId="{7E11DC36-A353-404C-B655-C9F6CECA45EA}" srcOrd="0" destOrd="0" presId="urn:microsoft.com/office/officeart/2018/2/layout/IconVerticalSolidList"/>
    <dgm:cxn modelId="{E89630E4-E73F-4F67-A019-A367D03E92C1}" type="presParOf" srcId="{0D7A6FC0-F4A1-45E9-A715-79D03A2BFFE3}" destId="{1F3E45B5-E1A8-4171-8269-C9792C54826A}" srcOrd="1" destOrd="0" presId="urn:microsoft.com/office/officeart/2018/2/layout/IconVerticalSolidList"/>
    <dgm:cxn modelId="{C7410473-8790-491E-A142-F6D429B46256}" type="presParOf" srcId="{0D7A6FC0-F4A1-45E9-A715-79D03A2BFFE3}" destId="{24DF4D49-B559-428B-8377-A4E210C34208}" srcOrd="2" destOrd="0" presId="urn:microsoft.com/office/officeart/2018/2/layout/IconVerticalSolidList"/>
    <dgm:cxn modelId="{F4A27C84-D5DC-4DFF-8D6A-DE144478EABA}" type="presParOf" srcId="{0D7A6FC0-F4A1-45E9-A715-79D03A2BFFE3}" destId="{08F19E19-9236-4AC4-AC9B-624D7C271439}" srcOrd="3" destOrd="0" presId="urn:microsoft.com/office/officeart/2018/2/layout/IconVerticalSolidList"/>
    <dgm:cxn modelId="{BD48E552-B094-4E29-AA37-D6BD29FD4FBA}" type="presParOf" srcId="{0D7A6FC0-F4A1-45E9-A715-79D03A2BFFE3}" destId="{45820964-4B6E-486F-A539-47F78FB6561C}" srcOrd="4" destOrd="0" presId="urn:microsoft.com/office/officeart/2018/2/layout/IconVerticalSolidList"/>
    <dgm:cxn modelId="{9FB6346D-F0A1-49F5-B41F-26F422B6A35A}" type="presParOf" srcId="{4274BD03-30DE-41B8-A7FC-80B1E131524E}" destId="{BD1532C1-F12E-456E-8461-CA3D15307B6C}" srcOrd="1" destOrd="0" presId="urn:microsoft.com/office/officeart/2018/2/layout/IconVerticalSolidList"/>
    <dgm:cxn modelId="{F67A651E-A60B-4F22-9A27-AB4D82CD1F1E}" type="presParOf" srcId="{4274BD03-30DE-41B8-A7FC-80B1E131524E}" destId="{A83BAD94-9C85-4FF0-9615-1597B84A2ACA}" srcOrd="2" destOrd="0" presId="urn:microsoft.com/office/officeart/2018/2/layout/IconVerticalSolidList"/>
    <dgm:cxn modelId="{77FA4282-2286-44A6-AB03-F8EB0C166A50}" type="presParOf" srcId="{A83BAD94-9C85-4FF0-9615-1597B84A2ACA}" destId="{83B8B1E3-54A7-47CE-AD36-1E81023BC03E}" srcOrd="0" destOrd="0" presId="urn:microsoft.com/office/officeart/2018/2/layout/IconVerticalSolidList"/>
    <dgm:cxn modelId="{6D43D1DC-F63B-4217-9C55-CFC41E7DF8BD}" type="presParOf" srcId="{A83BAD94-9C85-4FF0-9615-1597B84A2ACA}" destId="{6BAA0EEC-33E9-4686-9AB5-8005EB55B71D}" srcOrd="1" destOrd="0" presId="urn:microsoft.com/office/officeart/2018/2/layout/IconVerticalSolidList"/>
    <dgm:cxn modelId="{D52F2998-0E47-4DC0-A7B6-142F4A3F1360}" type="presParOf" srcId="{A83BAD94-9C85-4FF0-9615-1597B84A2ACA}" destId="{6B980BEB-85FC-4A2F-B3E5-AD73F5A8133E}" srcOrd="2" destOrd="0" presId="urn:microsoft.com/office/officeart/2018/2/layout/IconVerticalSolidList"/>
    <dgm:cxn modelId="{895CAD8B-B6D3-4668-9DF0-DF2DC1F97F23}" type="presParOf" srcId="{A83BAD94-9C85-4FF0-9615-1597B84A2ACA}" destId="{317FAFAD-B24C-4354-BB33-21E20161637E}" srcOrd="3" destOrd="0" presId="urn:microsoft.com/office/officeart/2018/2/layout/IconVerticalSolidList"/>
    <dgm:cxn modelId="{3B9BC58C-22D5-44CC-AE75-C391EBB31EA1}" type="presParOf" srcId="{A83BAD94-9C85-4FF0-9615-1597B84A2ACA}" destId="{F4C47A60-F8EB-4DF2-B8B6-4313D5F000F0}" srcOrd="4" destOrd="0" presId="urn:microsoft.com/office/officeart/2018/2/layout/IconVerticalSolidList"/>
    <dgm:cxn modelId="{D48EFD9F-4604-4B37-9337-0EB421FF9570}" type="presParOf" srcId="{4274BD03-30DE-41B8-A7FC-80B1E131524E}" destId="{D5E2B3A9-7161-450B-8ACF-E87EC52173FC}" srcOrd="3" destOrd="0" presId="urn:microsoft.com/office/officeart/2018/2/layout/IconVerticalSolidList"/>
    <dgm:cxn modelId="{A17A203A-C91C-4389-B3B8-1D458ED550E9}" type="presParOf" srcId="{4274BD03-30DE-41B8-A7FC-80B1E131524E}" destId="{07ABF6C1-A8D6-4F92-8041-0775E9CBB5E5}" srcOrd="4" destOrd="0" presId="urn:microsoft.com/office/officeart/2018/2/layout/IconVerticalSolidList"/>
    <dgm:cxn modelId="{CD22A69D-7B92-4FB3-9810-77BDF8317857}" type="presParOf" srcId="{07ABF6C1-A8D6-4F92-8041-0775E9CBB5E5}" destId="{EB9F42C5-7E46-4B4F-8BF2-51A3D5FB86E0}" srcOrd="0" destOrd="0" presId="urn:microsoft.com/office/officeart/2018/2/layout/IconVerticalSolidList"/>
    <dgm:cxn modelId="{20AFF9B2-34DA-4521-BDA4-912BA414FC93}" type="presParOf" srcId="{07ABF6C1-A8D6-4F92-8041-0775E9CBB5E5}" destId="{C432A416-77A2-46A9-A1DB-07CBB7729C96}" srcOrd="1" destOrd="0" presId="urn:microsoft.com/office/officeart/2018/2/layout/IconVerticalSolidList"/>
    <dgm:cxn modelId="{DBF07897-B200-40E5-BD3D-30287576B7E5}" type="presParOf" srcId="{07ABF6C1-A8D6-4F92-8041-0775E9CBB5E5}" destId="{B0D11DB2-7296-4D60-9F29-DF9420E0E7F2}" srcOrd="2" destOrd="0" presId="urn:microsoft.com/office/officeart/2018/2/layout/IconVerticalSolidList"/>
    <dgm:cxn modelId="{1BDCDB6C-0EEC-4071-9549-E9692580A9B6}" type="presParOf" srcId="{07ABF6C1-A8D6-4F92-8041-0775E9CBB5E5}" destId="{204C070F-8942-40CC-BE64-7B96EC7BD055}" srcOrd="3" destOrd="0" presId="urn:microsoft.com/office/officeart/2018/2/layout/IconVerticalSolidList"/>
    <dgm:cxn modelId="{26855BE3-4931-46BC-A152-3382D15324C4}" type="presParOf" srcId="{07ABF6C1-A8D6-4F92-8041-0775E9CBB5E5}" destId="{866CC783-1204-48A9-82AF-5A88622D9BE2}" srcOrd="4"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11DC36-A353-404C-B655-C9F6CECA45EA}">
      <dsp:nvSpPr>
        <dsp:cNvPr id="0" name=""/>
        <dsp:cNvSpPr/>
      </dsp:nvSpPr>
      <dsp:spPr>
        <a:xfrm>
          <a:off x="0" y="598"/>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3E45B5-E1A8-4171-8269-C9792C54826A}">
      <dsp:nvSpPr>
        <dsp:cNvPr id="0" name=""/>
        <dsp:cNvSpPr/>
      </dsp:nvSpPr>
      <dsp:spPr>
        <a:xfrm>
          <a:off x="423357" y="315492"/>
          <a:ext cx="769740" cy="7697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8F19E19-9236-4AC4-AC9B-624D7C271439}">
      <dsp:nvSpPr>
        <dsp:cNvPr id="0" name=""/>
        <dsp:cNvSpPr/>
      </dsp:nvSpPr>
      <dsp:spPr>
        <a:xfrm>
          <a:off x="1616455" y="598"/>
          <a:ext cx="2819704"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844550">
            <a:lnSpc>
              <a:spcPct val="100000"/>
            </a:lnSpc>
            <a:spcBef>
              <a:spcPct val="0"/>
            </a:spcBef>
            <a:spcAft>
              <a:spcPct val="35000"/>
            </a:spcAft>
            <a:buNone/>
          </a:pPr>
          <a:r>
            <a:rPr lang="en-US" sz="1900" kern="1200"/>
            <a:t>Data Scraping</a:t>
          </a:r>
        </a:p>
      </dsp:txBody>
      <dsp:txXfrm>
        <a:off x="1616455" y="598"/>
        <a:ext cx="2819704" cy="1399528"/>
      </dsp:txXfrm>
    </dsp:sp>
    <dsp:sp modelId="{45820964-4B6E-486F-A539-47F78FB6561C}">
      <dsp:nvSpPr>
        <dsp:cNvPr id="0" name=""/>
        <dsp:cNvSpPr/>
      </dsp:nvSpPr>
      <dsp:spPr>
        <a:xfrm>
          <a:off x="4436160" y="598"/>
          <a:ext cx="1829850"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666750">
            <a:lnSpc>
              <a:spcPct val="100000"/>
            </a:lnSpc>
            <a:spcBef>
              <a:spcPct val="0"/>
            </a:spcBef>
            <a:spcAft>
              <a:spcPct val="35000"/>
            </a:spcAft>
            <a:buNone/>
          </a:pPr>
          <a:r>
            <a:rPr lang="en-US" sz="1500" kern="1200"/>
            <a:t>Scrape Data</a:t>
          </a:r>
        </a:p>
      </dsp:txBody>
      <dsp:txXfrm>
        <a:off x="4436160" y="598"/>
        <a:ext cx="1829850" cy="1399528"/>
      </dsp:txXfrm>
    </dsp:sp>
    <dsp:sp modelId="{83B8B1E3-54A7-47CE-AD36-1E81023BC03E}">
      <dsp:nvSpPr>
        <dsp:cNvPr id="0" name=""/>
        <dsp:cNvSpPr/>
      </dsp:nvSpPr>
      <dsp:spPr>
        <a:xfrm>
          <a:off x="0" y="1750009"/>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AA0EEC-33E9-4686-9AB5-8005EB55B71D}">
      <dsp:nvSpPr>
        <dsp:cNvPr id="0" name=""/>
        <dsp:cNvSpPr/>
      </dsp:nvSpPr>
      <dsp:spPr>
        <a:xfrm>
          <a:off x="423357" y="2064903"/>
          <a:ext cx="769740" cy="7697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17FAFAD-B24C-4354-BB33-21E20161637E}">
      <dsp:nvSpPr>
        <dsp:cNvPr id="0" name=""/>
        <dsp:cNvSpPr/>
      </dsp:nvSpPr>
      <dsp:spPr>
        <a:xfrm>
          <a:off x="1616455" y="1750009"/>
          <a:ext cx="2819704"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844550">
            <a:lnSpc>
              <a:spcPct val="100000"/>
            </a:lnSpc>
            <a:spcBef>
              <a:spcPct val="0"/>
            </a:spcBef>
            <a:spcAft>
              <a:spcPct val="35000"/>
            </a:spcAft>
            <a:buNone/>
          </a:pPr>
          <a:r>
            <a:rPr lang="en-US" sz="1900" kern="1200"/>
            <a:t>News</a:t>
          </a:r>
        </a:p>
        <a:p>
          <a:pPr marL="0" lvl="0" indent="0" algn="l" defTabSz="844550">
            <a:lnSpc>
              <a:spcPct val="100000"/>
            </a:lnSpc>
            <a:spcBef>
              <a:spcPct val="0"/>
            </a:spcBef>
            <a:spcAft>
              <a:spcPct val="35000"/>
            </a:spcAft>
            <a:buNone/>
          </a:pPr>
          <a:r>
            <a:rPr lang="en-US" sz="1900" kern="1200"/>
            <a:t>Images</a:t>
          </a:r>
        </a:p>
        <a:p>
          <a:pPr marL="0" lvl="0" indent="0" algn="l" defTabSz="844550">
            <a:lnSpc>
              <a:spcPct val="100000"/>
            </a:lnSpc>
            <a:spcBef>
              <a:spcPct val="0"/>
            </a:spcBef>
            <a:spcAft>
              <a:spcPct val="35000"/>
            </a:spcAft>
            <a:buNone/>
          </a:pPr>
          <a:r>
            <a:rPr lang="en-US" sz="1900" kern="1200"/>
            <a:t>Tables</a:t>
          </a:r>
        </a:p>
      </dsp:txBody>
      <dsp:txXfrm>
        <a:off x="1616455" y="1750009"/>
        <a:ext cx="2819704" cy="1399528"/>
      </dsp:txXfrm>
    </dsp:sp>
    <dsp:sp modelId="{F4C47A60-F8EB-4DF2-B8B6-4313D5F000F0}">
      <dsp:nvSpPr>
        <dsp:cNvPr id="0" name=""/>
        <dsp:cNvSpPr/>
      </dsp:nvSpPr>
      <dsp:spPr>
        <a:xfrm>
          <a:off x="4436160" y="1750009"/>
          <a:ext cx="1829850"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666750">
            <a:lnSpc>
              <a:spcPct val="100000"/>
            </a:lnSpc>
            <a:spcBef>
              <a:spcPct val="0"/>
            </a:spcBef>
            <a:spcAft>
              <a:spcPct val="35000"/>
            </a:spcAft>
            <a:buNone/>
          </a:pPr>
          <a:r>
            <a:rPr lang="en-US" sz="1500" kern="1200"/>
            <a:t>Main Website</a:t>
          </a:r>
        </a:p>
      </dsp:txBody>
      <dsp:txXfrm>
        <a:off x="4436160" y="1750009"/>
        <a:ext cx="1829850" cy="1399528"/>
      </dsp:txXfrm>
    </dsp:sp>
    <dsp:sp modelId="{EB9F42C5-7E46-4B4F-8BF2-51A3D5FB86E0}">
      <dsp:nvSpPr>
        <dsp:cNvPr id="0" name=""/>
        <dsp:cNvSpPr/>
      </dsp:nvSpPr>
      <dsp:spPr>
        <a:xfrm>
          <a:off x="0" y="3499420"/>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32A416-77A2-46A9-A1DB-07CBB7729C96}">
      <dsp:nvSpPr>
        <dsp:cNvPr id="0" name=""/>
        <dsp:cNvSpPr/>
      </dsp:nvSpPr>
      <dsp:spPr>
        <a:xfrm>
          <a:off x="423357" y="3814314"/>
          <a:ext cx="769740" cy="7697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04C070F-8942-40CC-BE64-7B96EC7BD055}">
      <dsp:nvSpPr>
        <dsp:cNvPr id="0" name=""/>
        <dsp:cNvSpPr/>
      </dsp:nvSpPr>
      <dsp:spPr>
        <a:xfrm>
          <a:off x="1616455" y="3499420"/>
          <a:ext cx="2819704"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844550">
            <a:lnSpc>
              <a:spcPct val="100000"/>
            </a:lnSpc>
            <a:spcBef>
              <a:spcPct val="0"/>
            </a:spcBef>
            <a:spcAft>
              <a:spcPct val="35000"/>
            </a:spcAft>
            <a:buNone/>
          </a:pPr>
          <a:r>
            <a:rPr lang="en-US" sz="1900" kern="1200"/>
            <a:t>Flask API</a:t>
          </a:r>
        </a:p>
        <a:p>
          <a:pPr marL="0" lvl="0" indent="0" algn="l" defTabSz="844550">
            <a:lnSpc>
              <a:spcPct val="100000"/>
            </a:lnSpc>
            <a:spcBef>
              <a:spcPct val="0"/>
            </a:spcBef>
            <a:spcAft>
              <a:spcPct val="35000"/>
            </a:spcAft>
            <a:buNone/>
          </a:pPr>
          <a:r>
            <a:rPr lang="en-US" sz="1900" kern="1200"/>
            <a:t>MongoDB</a:t>
          </a:r>
        </a:p>
      </dsp:txBody>
      <dsp:txXfrm>
        <a:off x="1616455" y="3499420"/>
        <a:ext cx="2819704" cy="1399528"/>
      </dsp:txXfrm>
    </dsp:sp>
    <dsp:sp modelId="{866CC783-1204-48A9-82AF-5A88622D9BE2}">
      <dsp:nvSpPr>
        <dsp:cNvPr id="0" name=""/>
        <dsp:cNvSpPr/>
      </dsp:nvSpPr>
      <dsp:spPr>
        <a:xfrm>
          <a:off x="4436160" y="3499420"/>
          <a:ext cx="1829850"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666750">
            <a:lnSpc>
              <a:spcPct val="100000"/>
            </a:lnSpc>
            <a:spcBef>
              <a:spcPct val="0"/>
            </a:spcBef>
            <a:spcAft>
              <a:spcPct val="35000"/>
            </a:spcAft>
            <a:buNone/>
          </a:pPr>
          <a:r>
            <a:rPr lang="en-US" sz="1500" kern="1200"/>
            <a:t>DataBase</a:t>
          </a:r>
        </a:p>
        <a:p>
          <a:pPr marL="0" lvl="0" indent="0" algn="l" defTabSz="666750">
            <a:lnSpc>
              <a:spcPct val="100000"/>
            </a:lnSpc>
            <a:spcBef>
              <a:spcPct val="0"/>
            </a:spcBef>
            <a:spcAft>
              <a:spcPct val="35000"/>
            </a:spcAft>
            <a:buNone/>
          </a:pPr>
          <a:r>
            <a:rPr lang="en-US" sz="1500" kern="1200"/>
            <a:t>APIs</a:t>
          </a:r>
        </a:p>
      </dsp:txBody>
      <dsp:txXfrm>
        <a:off x="4436160" y="3499420"/>
        <a:ext cx="1829850" cy="139952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EFEBBB-7DA7-40CA-88BC-BAD5CF60359D}" type="datetimeFigureOut">
              <a:rPr lang="en-AU" smtClean="0"/>
              <a:t>26/01/2022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63FA1-5B3B-402B-9D8A-FC7075065692}" type="slidenum">
              <a:rPr lang="en-AU" smtClean="0"/>
              <a:t>‹#›</a:t>
            </a:fld>
            <a:endParaRPr lang="en-AU"/>
          </a:p>
        </p:txBody>
      </p:sp>
    </p:spTree>
    <p:extLst>
      <p:ext uri="{BB962C8B-B14F-4D97-AF65-F5344CB8AC3E}">
        <p14:creationId xmlns:p14="http://schemas.microsoft.com/office/powerpoint/2010/main" val="16332117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Given an external estimator that assigns weights to features (e.g., the coefficients of a linear model), the goal of recursive feature elimination (RFE) is to select features by recursively considering smaller and smaller sets of features. First, the estimator is trained on the initial set of features and the importance of each feature is obtained either through any specific attribute or callable. Then, the least important features are pruned from current set of features. That procedure is recursively repeated on the pruned set until the desired number of features to select is eventually reached.</a:t>
            </a:r>
          </a:p>
          <a:p>
            <a:endParaRPr lang="en-AU" dirty="0"/>
          </a:p>
        </p:txBody>
      </p:sp>
      <p:sp>
        <p:nvSpPr>
          <p:cNvPr id="4" name="Slide Number Placeholder 3"/>
          <p:cNvSpPr>
            <a:spLocks noGrp="1"/>
          </p:cNvSpPr>
          <p:nvPr>
            <p:ph type="sldNum" sz="quarter" idx="5"/>
          </p:nvPr>
        </p:nvSpPr>
        <p:spPr/>
        <p:txBody>
          <a:bodyPr/>
          <a:lstStyle/>
          <a:p>
            <a:fld id="{6E063FA1-5B3B-402B-9D8A-FC7075065692}" type="slidenum">
              <a:rPr lang="en-AU" smtClean="0"/>
              <a:t>10</a:t>
            </a:fld>
            <a:endParaRPr lang="en-AU"/>
          </a:p>
        </p:txBody>
      </p:sp>
    </p:spTree>
    <p:extLst>
      <p:ext uri="{BB962C8B-B14F-4D97-AF65-F5344CB8AC3E}">
        <p14:creationId xmlns:p14="http://schemas.microsoft.com/office/powerpoint/2010/main" val="719015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1/26/2022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1/26/2022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jpeg"/><Relationship Id="rId7" Type="http://schemas.openxmlformats.org/officeDocument/2006/relationships/diagramQuickStyle" Target="../diagrams/quickStyle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png"/><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10"/>
            <a:ext cx="12191980" cy="6857990"/>
          </a:xfrm>
          <a:prstGeom prst="rect">
            <a:avLst/>
          </a:prstGeom>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804336" y="1623412"/>
            <a:ext cx="3503122" cy="2287229"/>
          </a:xfrm>
        </p:spPr>
        <p:txBody>
          <a:bodyPr>
            <a:normAutofit fontScale="90000"/>
          </a:bodyPr>
          <a:lstStyle/>
          <a:p>
            <a:pPr algn="l"/>
            <a:r>
              <a:rPr lang="en-US" sz="4400"/>
              <a:t>Wind Turbines and Machine Learning </a:t>
            </a:r>
            <a:endParaRPr lang="en-US" sz="44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04335" y="4009771"/>
            <a:ext cx="3503122" cy="1244361"/>
          </a:xfrm>
        </p:spPr>
        <p:txBody>
          <a:bodyPr>
            <a:normAutofit/>
          </a:bodyPr>
          <a:lstStyle/>
          <a:p>
            <a:pPr algn="l"/>
            <a:r>
              <a:rPr lang="en-US" sz="1800" dirty="0">
                <a:solidFill>
                  <a:srgbClr val="FC05CB"/>
                </a:solidFill>
              </a:rPr>
              <a:t>Huma Chaudhry</a:t>
            </a:r>
          </a:p>
        </p:txBody>
      </p:sp>
    </p:spTree>
    <p:extLst>
      <p:ext uri="{BB962C8B-B14F-4D97-AF65-F5344CB8AC3E}">
        <p14:creationId xmlns:p14="http://schemas.microsoft.com/office/powerpoint/2010/main" val="1946576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485C57-8BAB-4C32-84E4-56CEAC3D9605}"/>
              </a:ext>
            </a:extLst>
          </p:cNvPr>
          <p:cNvSpPr>
            <a:spLocks noGrp="1"/>
          </p:cNvSpPr>
          <p:nvPr>
            <p:ph type="title"/>
          </p:nvPr>
        </p:nvSpPr>
        <p:spPr>
          <a:xfrm>
            <a:off x="861791" y="835383"/>
            <a:ext cx="3382832" cy="3499549"/>
          </a:xfrm>
        </p:spPr>
        <p:txBody>
          <a:bodyPr vert="horz" lIns="91440" tIns="45720" rIns="91440" bIns="45720" rtlCol="0" anchor="b">
            <a:normAutofit fontScale="90000"/>
          </a:bodyPr>
          <a:lstStyle/>
          <a:p>
            <a:pPr algn="l"/>
            <a:r>
              <a:rPr lang="en-US" sz="4200" dirty="0"/>
              <a:t>Most Important Features Selection</a:t>
            </a:r>
            <a:br>
              <a:rPr lang="en-US" sz="4200" dirty="0"/>
            </a:br>
            <a:br>
              <a:rPr lang="en-US" sz="4200" dirty="0"/>
            </a:br>
            <a:endParaRPr lang="en-US" sz="4200" dirty="0"/>
          </a:p>
        </p:txBody>
      </p:sp>
      <p:sp>
        <p:nvSpPr>
          <p:cNvPr id="14" name="Rectangle 10">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descr="Text&#10;&#10;Description automatically generated">
            <a:extLst>
              <a:ext uri="{FF2B5EF4-FFF2-40B4-BE49-F238E27FC236}">
                <a16:creationId xmlns:a16="http://schemas.microsoft.com/office/drawing/2014/main" id="{2C990B77-68B6-4D53-8D3E-F5F842157F4A}"/>
              </a:ext>
            </a:extLst>
          </p:cNvPr>
          <p:cNvPicPr>
            <a:picLocks noGrp="1" noChangeAspect="1"/>
          </p:cNvPicPr>
          <p:nvPr>
            <p:ph idx="1"/>
          </p:nvPr>
        </p:nvPicPr>
        <p:blipFill>
          <a:blip r:embed="rId4"/>
          <a:stretch>
            <a:fillRect/>
          </a:stretch>
        </p:blipFill>
        <p:spPr>
          <a:xfrm>
            <a:off x="7055740" y="609600"/>
            <a:ext cx="2734817" cy="5638800"/>
          </a:xfrm>
          <a:prstGeom prst="rect">
            <a:avLst/>
          </a:prstGeom>
        </p:spPr>
      </p:pic>
      <p:sp>
        <p:nvSpPr>
          <p:cNvPr id="5" name="Rectangle 4">
            <a:extLst>
              <a:ext uri="{FF2B5EF4-FFF2-40B4-BE49-F238E27FC236}">
                <a16:creationId xmlns:a16="http://schemas.microsoft.com/office/drawing/2014/main" id="{FA66E3A8-4039-48EC-B89A-2460B115733E}"/>
              </a:ext>
            </a:extLst>
          </p:cNvPr>
          <p:cNvSpPr/>
          <p:nvPr/>
        </p:nvSpPr>
        <p:spPr>
          <a:xfrm>
            <a:off x="7055740" y="1379220"/>
            <a:ext cx="1364360" cy="2362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FB2A10C5-6A17-407C-8E0B-93D7BEAD7595}"/>
              </a:ext>
            </a:extLst>
          </p:cNvPr>
          <p:cNvSpPr/>
          <p:nvPr/>
        </p:nvSpPr>
        <p:spPr>
          <a:xfrm>
            <a:off x="7048120" y="2834640"/>
            <a:ext cx="1364360" cy="2362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a:extLst>
              <a:ext uri="{FF2B5EF4-FFF2-40B4-BE49-F238E27FC236}">
                <a16:creationId xmlns:a16="http://schemas.microsoft.com/office/drawing/2014/main" id="{B393AAA2-997D-4F4F-9B59-E3F419D67B2B}"/>
              </a:ext>
            </a:extLst>
          </p:cNvPr>
          <p:cNvSpPr/>
          <p:nvPr/>
        </p:nvSpPr>
        <p:spPr>
          <a:xfrm>
            <a:off x="7055740" y="3078480"/>
            <a:ext cx="1844554" cy="2362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66D89106-BFDE-4D67-892B-67184C5A37B8}"/>
              </a:ext>
            </a:extLst>
          </p:cNvPr>
          <p:cNvSpPr/>
          <p:nvPr/>
        </p:nvSpPr>
        <p:spPr>
          <a:xfrm>
            <a:off x="7055740" y="3299460"/>
            <a:ext cx="1844554" cy="2362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a:extLst>
              <a:ext uri="{FF2B5EF4-FFF2-40B4-BE49-F238E27FC236}">
                <a16:creationId xmlns:a16="http://schemas.microsoft.com/office/drawing/2014/main" id="{8988106F-C222-4A4A-AD84-0FBF4379CF33}"/>
              </a:ext>
            </a:extLst>
          </p:cNvPr>
          <p:cNvSpPr/>
          <p:nvPr/>
        </p:nvSpPr>
        <p:spPr>
          <a:xfrm>
            <a:off x="7055740" y="3543301"/>
            <a:ext cx="1844554" cy="2362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TextBox 16">
            <a:extLst>
              <a:ext uri="{FF2B5EF4-FFF2-40B4-BE49-F238E27FC236}">
                <a16:creationId xmlns:a16="http://schemas.microsoft.com/office/drawing/2014/main" id="{0C28D95C-2EBA-48EC-BC8F-F2BE30C54D92}"/>
              </a:ext>
            </a:extLst>
          </p:cNvPr>
          <p:cNvSpPr txBox="1"/>
          <p:nvPr/>
        </p:nvSpPr>
        <p:spPr>
          <a:xfrm>
            <a:off x="693703" y="178891"/>
            <a:ext cx="3550920" cy="1200329"/>
          </a:xfrm>
          <a:prstGeom prst="rect">
            <a:avLst/>
          </a:prstGeom>
          <a:noFill/>
        </p:spPr>
        <p:txBody>
          <a:bodyPr wrap="square">
            <a:spAutoFit/>
          </a:bodyPr>
          <a:lstStyle/>
          <a:p>
            <a:r>
              <a:rPr lang="en-US" dirty="0"/>
              <a:t>Feature ranking with recursive feature elimination.</a:t>
            </a:r>
          </a:p>
          <a:p>
            <a:endParaRPr lang="en-US" dirty="0"/>
          </a:p>
          <a:p>
            <a:endParaRPr lang="en-US" dirty="0"/>
          </a:p>
        </p:txBody>
      </p:sp>
    </p:spTree>
    <p:extLst>
      <p:ext uri="{BB962C8B-B14F-4D97-AF65-F5344CB8AC3E}">
        <p14:creationId xmlns:p14="http://schemas.microsoft.com/office/powerpoint/2010/main" val="714052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D92E5A-F202-4405-893D-536CB878CD36}"/>
              </a:ext>
            </a:extLst>
          </p:cNvPr>
          <p:cNvSpPr>
            <a:spLocks noGrp="1"/>
          </p:cNvSpPr>
          <p:nvPr>
            <p:ph type="title"/>
          </p:nvPr>
        </p:nvSpPr>
        <p:spPr>
          <a:xfrm>
            <a:off x="1021257" y="845388"/>
            <a:ext cx="3488957" cy="1236454"/>
          </a:xfrm>
        </p:spPr>
        <p:txBody>
          <a:bodyPr anchor="ctr">
            <a:normAutofit/>
          </a:bodyPr>
          <a:lstStyle/>
          <a:p>
            <a:pPr algn="l"/>
            <a:r>
              <a:rPr lang="en-US" sz="2800" dirty="0"/>
              <a:t>Predicting Power</a:t>
            </a:r>
            <a:endParaRPr lang="en-AU" sz="2800" dirty="0"/>
          </a:p>
        </p:txBody>
      </p:sp>
      <p:sp>
        <p:nvSpPr>
          <p:cNvPr id="3" name="Content Placeholder 2">
            <a:extLst>
              <a:ext uri="{FF2B5EF4-FFF2-40B4-BE49-F238E27FC236}">
                <a16:creationId xmlns:a16="http://schemas.microsoft.com/office/drawing/2014/main" id="{D108BDA0-AB1A-40B8-AEA0-FF6E50D58F70}"/>
              </a:ext>
            </a:extLst>
          </p:cNvPr>
          <p:cNvSpPr>
            <a:spLocks noGrp="1"/>
          </p:cNvSpPr>
          <p:nvPr>
            <p:ph idx="1"/>
          </p:nvPr>
        </p:nvSpPr>
        <p:spPr>
          <a:xfrm>
            <a:off x="1019345" y="2219864"/>
            <a:ext cx="3426133" cy="3427562"/>
          </a:xfrm>
        </p:spPr>
        <p:txBody>
          <a:bodyPr anchor="t">
            <a:normAutofit/>
          </a:bodyPr>
          <a:lstStyle/>
          <a:p>
            <a:r>
              <a:rPr lang="en-US" sz="1800" dirty="0"/>
              <a:t>Trained model is used to </a:t>
            </a:r>
            <a:r>
              <a:rPr lang="en-US" sz="1800"/>
              <a:t>predict Power</a:t>
            </a:r>
            <a:endParaRPr lang="en-AU" sz="1800" dirty="0"/>
          </a:p>
        </p:txBody>
      </p:sp>
      <p:pic>
        <p:nvPicPr>
          <p:cNvPr id="5" name="Picture 4">
            <a:extLst>
              <a:ext uri="{FF2B5EF4-FFF2-40B4-BE49-F238E27FC236}">
                <a16:creationId xmlns:a16="http://schemas.microsoft.com/office/drawing/2014/main" id="{32AEB102-0FC4-41A5-9484-78A18126C9B1}"/>
              </a:ext>
            </a:extLst>
          </p:cNvPr>
          <p:cNvPicPr>
            <a:picLocks noChangeAspect="1"/>
          </p:cNvPicPr>
          <p:nvPr/>
        </p:nvPicPr>
        <p:blipFill>
          <a:blip r:embed="rId3"/>
          <a:stretch>
            <a:fillRect/>
          </a:stretch>
        </p:blipFill>
        <p:spPr>
          <a:xfrm>
            <a:off x="5066573" y="999687"/>
            <a:ext cx="3080113" cy="1871168"/>
          </a:xfrm>
          <a:prstGeom prst="rect">
            <a:avLst/>
          </a:prstGeom>
        </p:spPr>
      </p:pic>
      <p:pic>
        <p:nvPicPr>
          <p:cNvPr id="9" name="Picture 8">
            <a:extLst>
              <a:ext uri="{FF2B5EF4-FFF2-40B4-BE49-F238E27FC236}">
                <a16:creationId xmlns:a16="http://schemas.microsoft.com/office/drawing/2014/main" id="{BE7030C1-4C15-401A-9120-4C15C98297AB}"/>
              </a:ext>
            </a:extLst>
          </p:cNvPr>
          <p:cNvPicPr>
            <a:picLocks noChangeAspect="1"/>
          </p:cNvPicPr>
          <p:nvPr/>
        </p:nvPicPr>
        <p:blipFill>
          <a:blip r:embed="rId4"/>
          <a:stretch>
            <a:fillRect/>
          </a:stretch>
        </p:blipFill>
        <p:spPr>
          <a:xfrm>
            <a:off x="5065616" y="4065169"/>
            <a:ext cx="3080113" cy="1686361"/>
          </a:xfrm>
          <a:prstGeom prst="rect">
            <a:avLst/>
          </a:prstGeom>
        </p:spPr>
      </p:pic>
      <p:pic>
        <p:nvPicPr>
          <p:cNvPr id="7" name="Picture 6">
            <a:extLst>
              <a:ext uri="{FF2B5EF4-FFF2-40B4-BE49-F238E27FC236}">
                <a16:creationId xmlns:a16="http://schemas.microsoft.com/office/drawing/2014/main" id="{B4483D57-83C5-426E-8BD3-CFCD8A5AA86A}"/>
              </a:ext>
            </a:extLst>
          </p:cNvPr>
          <p:cNvPicPr>
            <a:picLocks noChangeAspect="1"/>
          </p:cNvPicPr>
          <p:nvPr/>
        </p:nvPicPr>
        <p:blipFill>
          <a:blip r:embed="rId5"/>
          <a:stretch>
            <a:fillRect/>
          </a:stretch>
        </p:blipFill>
        <p:spPr>
          <a:xfrm>
            <a:off x="8468417" y="2359170"/>
            <a:ext cx="3080117" cy="2125280"/>
          </a:xfrm>
          <a:prstGeom prst="rect">
            <a:avLst/>
          </a:prstGeom>
        </p:spPr>
      </p:pic>
    </p:spTree>
    <p:extLst>
      <p:ext uri="{BB962C8B-B14F-4D97-AF65-F5344CB8AC3E}">
        <p14:creationId xmlns:p14="http://schemas.microsoft.com/office/powerpoint/2010/main" val="3641509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BA27A-AFCD-40F3-8CE3-5C5D759B2AC5}"/>
              </a:ext>
            </a:extLst>
          </p:cNvPr>
          <p:cNvSpPr>
            <a:spLocks noGrp="1"/>
          </p:cNvSpPr>
          <p:nvPr>
            <p:ph type="title"/>
          </p:nvPr>
        </p:nvSpPr>
        <p:spPr/>
        <p:txBody>
          <a:bodyPr/>
          <a:lstStyle/>
          <a:p>
            <a:r>
              <a:rPr lang="en-US" dirty="0"/>
              <a:t>Conclusion</a:t>
            </a:r>
            <a:endParaRPr lang="en-AU" dirty="0"/>
          </a:p>
        </p:txBody>
      </p:sp>
      <p:sp>
        <p:nvSpPr>
          <p:cNvPr id="3" name="Content Placeholder 2">
            <a:extLst>
              <a:ext uri="{FF2B5EF4-FFF2-40B4-BE49-F238E27FC236}">
                <a16:creationId xmlns:a16="http://schemas.microsoft.com/office/drawing/2014/main" id="{311F3FCC-2F45-4920-8D5E-CA97001A890B}"/>
              </a:ext>
            </a:extLst>
          </p:cNvPr>
          <p:cNvSpPr>
            <a:spLocks noGrp="1"/>
          </p:cNvSpPr>
          <p:nvPr>
            <p:ph idx="1"/>
          </p:nvPr>
        </p:nvSpPr>
        <p:spPr/>
        <p:txBody>
          <a:bodyPr/>
          <a:lstStyle/>
          <a:p>
            <a:r>
              <a:rPr lang="en-US" dirty="0"/>
              <a:t>Motivation</a:t>
            </a:r>
          </a:p>
          <a:p>
            <a:r>
              <a:rPr lang="en-US" dirty="0"/>
              <a:t>Learning</a:t>
            </a:r>
          </a:p>
          <a:p>
            <a:r>
              <a:rPr lang="en-US" dirty="0"/>
              <a:t>Limitations</a:t>
            </a:r>
            <a:endParaRPr lang="en-AU" dirty="0"/>
          </a:p>
        </p:txBody>
      </p:sp>
    </p:spTree>
    <p:extLst>
      <p:ext uri="{BB962C8B-B14F-4D97-AF65-F5344CB8AC3E}">
        <p14:creationId xmlns:p14="http://schemas.microsoft.com/office/powerpoint/2010/main" val="3872622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0B620-98A1-4E93-B8C9-85E38DB45DEE}"/>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78724B05-145A-4B38-9E48-E919ECE69BFD}"/>
              </a:ext>
            </a:extLst>
          </p:cNvPr>
          <p:cNvSpPr>
            <a:spLocks noGrp="1"/>
          </p:cNvSpPr>
          <p:nvPr>
            <p:ph idx="1"/>
          </p:nvPr>
        </p:nvSpPr>
        <p:spPr/>
        <p:txBody>
          <a:bodyPr/>
          <a:lstStyle/>
          <a:p>
            <a:endParaRPr lang="en-AU"/>
          </a:p>
        </p:txBody>
      </p:sp>
    </p:spTree>
    <p:extLst>
      <p:ext uri="{BB962C8B-B14F-4D97-AF65-F5344CB8AC3E}">
        <p14:creationId xmlns:p14="http://schemas.microsoft.com/office/powerpoint/2010/main" val="402230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633743" y="609599"/>
            <a:ext cx="3413156" cy="5273675"/>
          </a:xfrm>
        </p:spPr>
        <p:txBody>
          <a:bodyPr>
            <a:normAutofit/>
          </a:bodyPr>
          <a:lstStyle/>
          <a:p>
            <a:r>
              <a:rPr lang="en-US" dirty="0"/>
              <a:t>Overview</a:t>
            </a:r>
          </a:p>
        </p:txBody>
      </p:sp>
      <p:pic>
        <p:nvPicPr>
          <p:cNvPr id="10" name="Picture 9">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graphicFrame>
        <p:nvGraphicFramePr>
          <p:cNvPr id="5" name="Content Placeholder 2" descr="SmartArt Graphic">
            <a:extLst>
              <a:ext uri="{FF2B5EF4-FFF2-40B4-BE49-F238E27FC236}">
                <a16:creationId xmlns:a16="http://schemas.microsoft.com/office/drawing/2014/main" id="{D6E2B9AC-73A3-4B9A-84F6-A0F50427C9AE}"/>
              </a:ext>
            </a:extLst>
          </p:cNvPr>
          <p:cNvGraphicFramePr>
            <a:graphicFrameLocks noGrp="1"/>
          </p:cNvGraphicFramePr>
          <p:nvPr>
            <p:ph idx="1"/>
            <p:extLst>
              <p:ext uri="{D42A27DB-BD31-4B8C-83A1-F6EECF244321}">
                <p14:modId xmlns:p14="http://schemas.microsoft.com/office/powerpoint/2010/main" val="2677478473"/>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51443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011DC3-9C20-4977-986A-00ABF356036F}"/>
              </a:ext>
            </a:extLst>
          </p:cNvPr>
          <p:cNvPicPr>
            <a:picLocks noChangeAspect="1"/>
          </p:cNvPicPr>
          <p:nvPr/>
        </p:nvPicPr>
        <p:blipFill rotWithShape="1">
          <a:blip r:embed="rId3"/>
          <a:srcRect/>
          <a:stretch/>
        </p:blipFill>
        <p:spPr>
          <a:xfrm>
            <a:off x="0" y="0"/>
            <a:ext cx="12192000" cy="6858000"/>
          </a:xfrm>
          <a:prstGeom prst="rect">
            <a:avLst/>
          </a:prstGeom>
        </p:spPr>
      </p:pic>
      <p:sp useBgFill="1">
        <p:nvSpPr>
          <p:cNvPr id="10"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6748093" y="1371604"/>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6FB7C073-A827-4724-8B0C-A86ECB924893}"/>
              </a:ext>
            </a:extLst>
          </p:cNvPr>
          <p:cNvSpPr>
            <a:spLocks noGrp="1"/>
          </p:cNvSpPr>
          <p:nvPr>
            <p:ph type="title"/>
          </p:nvPr>
        </p:nvSpPr>
        <p:spPr>
          <a:xfrm>
            <a:off x="7780424" y="845389"/>
            <a:ext cx="3596420" cy="979017"/>
          </a:xfrm>
        </p:spPr>
        <p:txBody>
          <a:bodyPr anchor="b">
            <a:normAutofit/>
          </a:bodyPr>
          <a:lstStyle/>
          <a:p>
            <a:pPr algn="l"/>
            <a:r>
              <a:rPr lang="en-US" sz="2400" dirty="0"/>
              <a:t>Home Page Tabs</a:t>
            </a:r>
            <a:endParaRPr lang="en-AU" sz="2400" dirty="0"/>
          </a:p>
        </p:txBody>
      </p:sp>
      <p:sp>
        <p:nvSpPr>
          <p:cNvPr id="3" name="Content Placeholder 2">
            <a:extLst>
              <a:ext uri="{FF2B5EF4-FFF2-40B4-BE49-F238E27FC236}">
                <a16:creationId xmlns:a16="http://schemas.microsoft.com/office/drawing/2014/main" id="{D175E361-E74E-4218-BCD7-403DA7F3AB06}"/>
              </a:ext>
            </a:extLst>
          </p:cNvPr>
          <p:cNvSpPr>
            <a:spLocks noGrp="1"/>
          </p:cNvSpPr>
          <p:nvPr>
            <p:ph idx="1"/>
          </p:nvPr>
        </p:nvSpPr>
        <p:spPr>
          <a:xfrm>
            <a:off x="7780424" y="1968238"/>
            <a:ext cx="3531684" cy="3679189"/>
          </a:xfrm>
        </p:spPr>
        <p:txBody>
          <a:bodyPr anchor="t">
            <a:normAutofit/>
          </a:bodyPr>
          <a:lstStyle/>
          <a:p>
            <a:r>
              <a:rPr lang="en-US" sz="1600" dirty="0"/>
              <a:t>MAP DATA API – Latitude/Longitude</a:t>
            </a:r>
          </a:p>
          <a:p>
            <a:r>
              <a:rPr lang="en-US" sz="1600" dirty="0"/>
              <a:t>Map – Location of </a:t>
            </a:r>
            <a:r>
              <a:rPr lang="en-US" sz="1600" dirty="0" err="1"/>
              <a:t>WindTurbines</a:t>
            </a:r>
            <a:endParaRPr lang="en-US" sz="1600" dirty="0"/>
          </a:p>
          <a:p>
            <a:r>
              <a:rPr lang="en-US" sz="1600" dirty="0"/>
              <a:t>Predict Power generated from a </a:t>
            </a:r>
            <a:r>
              <a:rPr lang="en-US" sz="1600" dirty="0" err="1"/>
              <a:t>WindTurbine</a:t>
            </a:r>
            <a:r>
              <a:rPr lang="en-US" sz="1600" dirty="0"/>
              <a:t> based on user input</a:t>
            </a:r>
          </a:p>
          <a:p>
            <a:r>
              <a:rPr lang="en-US" sz="1600" dirty="0"/>
              <a:t>Scrape Latest data, news, Images from web</a:t>
            </a:r>
            <a:endParaRPr lang="en-AU" sz="1600" dirty="0"/>
          </a:p>
        </p:txBody>
      </p:sp>
    </p:spTree>
    <p:extLst>
      <p:ext uri="{BB962C8B-B14F-4D97-AF65-F5344CB8AC3E}">
        <p14:creationId xmlns:p14="http://schemas.microsoft.com/office/powerpoint/2010/main" val="781749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315D9-8A17-48E7-8088-D4DA99553552}"/>
              </a:ext>
            </a:extLst>
          </p:cNvPr>
          <p:cNvSpPr>
            <a:spLocks noGrp="1"/>
          </p:cNvSpPr>
          <p:nvPr>
            <p:ph type="title"/>
          </p:nvPr>
        </p:nvSpPr>
        <p:spPr/>
        <p:txBody>
          <a:bodyPr/>
          <a:lstStyle/>
          <a:p>
            <a:r>
              <a:rPr lang="en-US"/>
              <a:t>Latest Windturbine News</a:t>
            </a:r>
            <a:endParaRPr lang="en-AU" dirty="0"/>
          </a:p>
        </p:txBody>
      </p:sp>
      <p:sp>
        <p:nvSpPr>
          <p:cNvPr id="3" name="Content Placeholder 2">
            <a:extLst>
              <a:ext uri="{FF2B5EF4-FFF2-40B4-BE49-F238E27FC236}">
                <a16:creationId xmlns:a16="http://schemas.microsoft.com/office/drawing/2014/main" id="{0DA3397F-A487-4C81-99DB-8DF592B2396C}"/>
              </a:ext>
            </a:extLst>
          </p:cNvPr>
          <p:cNvSpPr>
            <a:spLocks noGrp="1"/>
          </p:cNvSpPr>
          <p:nvPr>
            <p:ph idx="1"/>
          </p:nvPr>
        </p:nvSpPr>
        <p:spPr/>
        <p:txBody>
          <a:bodyPr/>
          <a:lstStyle/>
          <a:p>
            <a:endParaRPr lang="en-AU" dirty="0"/>
          </a:p>
        </p:txBody>
      </p:sp>
      <p:pic>
        <p:nvPicPr>
          <p:cNvPr id="5" name="Picture 4">
            <a:extLst>
              <a:ext uri="{FF2B5EF4-FFF2-40B4-BE49-F238E27FC236}">
                <a16:creationId xmlns:a16="http://schemas.microsoft.com/office/drawing/2014/main" id="{033C57BD-EB08-40AF-93E3-C674B8B131EE}"/>
              </a:ext>
            </a:extLst>
          </p:cNvPr>
          <p:cNvPicPr>
            <a:picLocks noChangeAspect="1"/>
          </p:cNvPicPr>
          <p:nvPr/>
        </p:nvPicPr>
        <p:blipFill>
          <a:blip r:embed="rId2"/>
          <a:stretch>
            <a:fillRect/>
          </a:stretch>
        </p:blipFill>
        <p:spPr>
          <a:xfrm>
            <a:off x="422031" y="2076450"/>
            <a:ext cx="11188944" cy="3950156"/>
          </a:xfrm>
          <a:prstGeom prst="rect">
            <a:avLst/>
          </a:prstGeom>
        </p:spPr>
      </p:pic>
    </p:spTree>
    <p:extLst>
      <p:ext uri="{BB962C8B-B14F-4D97-AF65-F5344CB8AC3E}">
        <p14:creationId xmlns:p14="http://schemas.microsoft.com/office/powerpoint/2010/main" val="3930020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86D4A05-AFD9-4D13-98E7-B23E4C9D7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026692-312B-46E1-A161-803D15F56644}"/>
              </a:ext>
            </a:extLst>
          </p:cNvPr>
          <p:cNvSpPr>
            <a:spLocks noGrp="1"/>
          </p:cNvSpPr>
          <p:nvPr>
            <p:ph type="title"/>
          </p:nvPr>
        </p:nvSpPr>
        <p:spPr>
          <a:xfrm>
            <a:off x="1375983" y="4666198"/>
            <a:ext cx="9440034" cy="1088336"/>
          </a:xfrm>
        </p:spPr>
        <p:txBody>
          <a:bodyPr vert="horz" lIns="91440" tIns="45720" rIns="91440" bIns="45720" rtlCol="0" anchor="b">
            <a:normAutofit/>
          </a:bodyPr>
          <a:lstStyle/>
          <a:p>
            <a:r>
              <a:rPr lang="en-US" sz="4800" dirty="0" err="1"/>
              <a:t>WindTurbine</a:t>
            </a:r>
            <a:r>
              <a:rPr lang="en-US" sz="4800" dirty="0"/>
              <a:t> Data (Australia)</a:t>
            </a:r>
          </a:p>
        </p:txBody>
      </p:sp>
      <p:pic>
        <p:nvPicPr>
          <p:cNvPr id="12" name="Picture 11">
            <a:extLst>
              <a:ext uri="{FF2B5EF4-FFF2-40B4-BE49-F238E27FC236}">
                <a16:creationId xmlns:a16="http://schemas.microsoft.com/office/drawing/2014/main" id="{C38B22AC-19DE-4641-8A06-F34D4E54FEDB}"/>
              </a:ext>
            </a:extLst>
          </p:cNvPr>
          <p:cNvPicPr>
            <a:picLocks noChangeAspect="1"/>
          </p:cNvPicPr>
          <p:nvPr/>
        </p:nvPicPr>
        <p:blipFill>
          <a:blip r:embed="rId3"/>
          <a:stretch>
            <a:fillRect/>
          </a:stretch>
        </p:blipFill>
        <p:spPr>
          <a:xfrm>
            <a:off x="114300" y="0"/>
            <a:ext cx="12192000" cy="4629150"/>
          </a:xfrm>
          <a:prstGeom prst="rect">
            <a:avLst/>
          </a:prstGeom>
        </p:spPr>
      </p:pic>
    </p:spTree>
    <p:extLst>
      <p:ext uri="{BB962C8B-B14F-4D97-AF65-F5344CB8AC3E}">
        <p14:creationId xmlns:p14="http://schemas.microsoft.com/office/powerpoint/2010/main" val="1514149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03BFD0-507A-4E8E-8F5B-BBEF9FDC293F}"/>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Wind turbine locations across Australia</a:t>
            </a:r>
          </a:p>
        </p:txBody>
      </p:sp>
      <p:sp>
        <p:nvSpPr>
          <p:cNvPr id="12" name="Rectangle 11">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Map&#10;&#10;Description automatically generated">
            <a:extLst>
              <a:ext uri="{FF2B5EF4-FFF2-40B4-BE49-F238E27FC236}">
                <a16:creationId xmlns:a16="http://schemas.microsoft.com/office/drawing/2014/main" id="{D7C620D5-A145-4BDC-876C-81D597759A3A}"/>
              </a:ext>
            </a:extLst>
          </p:cNvPr>
          <p:cNvPicPr>
            <a:picLocks noGrp="1" noChangeAspect="1"/>
          </p:cNvPicPr>
          <p:nvPr>
            <p:ph idx="1"/>
          </p:nvPr>
        </p:nvPicPr>
        <p:blipFill>
          <a:blip r:embed="rId3"/>
          <a:stretch>
            <a:fillRect/>
          </a:stretch>
        </p:blipFill>
        <p:spPr>
          <a:xfrm>
            <a:off x="6294502" y="609600"/>
            <a:ext cx="4257293" cy="5638800"/>
          </a:xfrm>
          <a:prstGeom prst="rect">
            <a:avLst/>
          </a:prstGeom>
        </p:spPr>
      </p:pic>
    </p:spTree>
    <p:extLst>
      <p:ext uri="{BB962C8B-B14F-4D97-AF65-F5344CB8AC3E}">
        <p14:creationId xmlns:p14="http://schemas.microsoft.com/office/powerpoint/2010/main" val="3225706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D32A07D-C646-4CC0-BA93-76707E70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77466720-A504-4864-93BC-98FD6B912C5C}"/>
              </a:ext>
            </a:extLst>
          </p:cNvPr>
          <p:cNvPicPr>
            <a:picLocks noGrp="1" noChangeAspect="1"/>
          </p:cNvPicPr>
          <p:nvPr>
            <p:ph idx="1"/>
          </p:nvPr>
        </p:nvPicPr>
        <p:blipFill rotWithShape="1">
          <a:blip r:embed="rId3"/>
          <a:srcRect/>
          <a:stretch/>
        </p:blipFill>
        <p:spPr>
          <a:xfrm>
            <a:off x="-2" y="10"/>
            <a:ext cx="12191995" cy="6857990"/>
          </a:xfrm>
          <a:prstGeom prst="rect">
            <a:avLst/>
          </a:prstGeom>
        </p:spPr>
      </p:pic>
      <p:sp>
        <p:nvSpPr>
          <p:cNvPr id="12" name="Rectangle 11">
            <a:extLst>
              <a:ext uri="{FF2B5EF4-FFF2-40B4-BE49-F238E27FC236}">
                <a16:creationId xmlns:a16="http://schemas.microsoft.com/office/drawing/2014/main" id="{8CC8C250-11D6-479B-92E7-050911EB08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4" y="0"/>
            <a:ext cx="7537705" cy="6858000"/>
          </a:xfrm>
          <a:prstGeom prst="rect">
            <a:avLst/>
          </a:prstGeom>
          <a:gradFill flip="none" rotWithShape="1">
            <a:gsLst>
              <a:gs pos="58000">
                <a:schemeClr val="bg1">
                  <a:alpha val="30000"/>
                </a:schemeClr>
              </a:gs>
              <a:gs pos="33000">
                <a:schemeClr val="bg1">
                  <a:alpha val="20000"/>
                </a:schemeClr>
              </a:gs>
              <a:gs pos="0">
                <a:schemeClr val="bg1">
                  <a:alpha val="0"/>
                </a:schemeClr>
              </a:gs>
              <a:gs pos="100000">
                <a:schemeClr val="bg1">
                  <a:alpha val="3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D848FFD-1D02-49E5-BB16-0A5E3DA44B40}"/>
              </a:ext>
            </a:extLst>
          </p:cNvPr>
          <p:cNvSpPr>
            <a:spLocks noGrp="1"/>
          </p:cNvSpPr>
          <p:nvPr>
            <p:ph type="title"/>
          </p:nvPr>
        </p:nvSpPr>
        <p:spPr>
          <a:xfrm>
            <a:off x="7947377" y="835383"/>
            <a:ext cx="3382832" cy="3499549"/>
          </a:xfrm>
        </p:spPr>
        <p:txBody>
          <a:bodyPr vert="horz" lIns="91440" tIns="45720" rIns="91440" bIns="45720" rtlCol="0" anchor="b">
            <a:normAutofit/>
          </a:bodyPr>
          <a:lstStyle/>
          <a:p>
            <a:pPr algn="l"/>
            <a:r>
              <a:rPr lang="en-US" sz="4200" dirty="0"/>
              <a:t>Predict </a:t>
            </a:r>
            <a:r>
              <a:rPr lang="en-US" sz="4200" dirty="0" err="1"/>
              <a:t>Windturbine</a:t>
            </a:r>
            <a:r>
              <a:rPr lang="en-US" sz="4200" dirty="0"/>
              <a:t> Power</a:t>
            </a:r>
          </a:p>
        </p:txBody>
      </p:sp>
    </p:spTree>
    <p:extLst>
      <p:ext uri="{BB962C8B-B14F-4D97-AF65-F5344CB8AC3E}">
        <p14:creationId xmlns:p14="http://schemas.microsoft.com/office/powerpoint/2010/main" val="1906144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92B091-2886-47D2-8EA1-5C52AE36F976}"/>
              </a:ext>
            </a:extLst>
          </p:cNvPr>
          <p:cNvSpPr>
            <a:spLocks noGrp="1"/>
          </p:cNvSpPr>
          <p:nvPr>
            <p:ph type="title"/>
          </p:nvPr>
        </p:nvSpPr>
        <p:spPr>
          <a:xfrm>
            <a:off x="861791" y="835383"/>
            <a:ext cx="3382832" cy="3499549"/>
          </a:xfrm>
        </p:spPr>
        <p:txBody>
          <a:bodyPr vert="horz" lIns="91440" tIns="45720" rIns="91440" bIns="45720" rtlCol="0" anchor="b">
            <a:normAutofit fontScale="90000"/>
          </a:bodyPr>
          <a:lstStyle/>
          <a:p>
            <a:pPr algn="l"/>
            <a:r>
              <a:rPr lang="en-US" sz="4200" dirty="0" err="1"/>
              <a:t>WindTurbine</a:t>
            </a:r>
            <a:r>
              <a:rPr lang="en-US" sz="4200" dirty="0"/>
              <a:t> Features for predicting how much power is generated </a:t>
            </a:r>
            <a:r>
              <a:rPr lang="en-US" sz="4200" dirty="0" err="1"/>
              <a:t>vai</a:t>
            </a:r>
            <a:r>
              <a:rPr lang="en-US" sz="4200" dirty="0"/>
              <a:t> </a:t>
            </a:r>
            <a:r>
              <a:rPr lang="en-US" sz="4200" dirty="0" err="1"/>
              <a:t>WindTurbines</a:t>
            </a:r>
            <a:endParaRPr lang="en-US" sz="4200" dirty="0"/>
          </a:p>
        </p:txBody>
      </p:sp>
      <p:sp>
        <p:nvSpPr>
          <p:cNvPr id="12" name="Rectangle 11">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4E2089BA-2A34-4F21-AE29-BE54E3D43960}"/>
              </a:ext>
            </a:extLst>
          </p:cNvPr>
          <p:cNvPicPr>
            <a:picLocks noGrp="1" noChangeAspect="1"/>
          </p:cNvPicPr>
          <p:nvPr>
            <p:ph idx="1"/>
          </p:nvPr>
        </p:nvPicPr>
        <p:blipFill>
          <a:blip r:embed="rId3"/>
          <a:stretch>
            <a:fillRect/>
          </a:stretch>
        </p:blipFill>
        <p:spPr>
          <a:xfrm>
            <a:off x="5351930" y="609599"/>
            <a:ext cx="5593976" cy="5979459"/>
          </a:xfrm>
          <a:prstGeom prst="rect">
            <a:avLst/>
          </a:prstGeom>
        </p:spPr>
      </p:pic>
    </p:spTree>
    <p:extLst>
      <p:ext uri="{BB962C8B-B14F-4D97-AF65-F5344CB8AC3E}">
        <p14:creationId xmlns:p14="http://schemas.microsoft.com/office/powerpoint/2010/main" val="3980880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08B5E0-C595-4E56-8DB2-00541CFAA2F1}"/>
              </a:ext>
            </a:extLst>
          </p:cNvPr>
          <p:cNvSpPr>
            <a:spLocks noGrp="1"/>
          </p:cNvSpPr>
          <p:nvPr>
            <p:ph type="title"/>
          </p:nvPr>
        </p:nvSpPr>
        <p:spPr>
          <a:xfrm>
            <a:off x="913795" y="609600"/>
            <a:ext cx="5978072" cy="1389798"/>
          </a:xfrm>
        </p:spPr>
        <p:txBody>
          <a:bodyPr>
            <a:normAutofit fontScale="90000"/>
          </a:bodyPr>
          <a:lstStyle/>
          <a:p>
            <a:r>
              <a:rPr lang="en-US" dirty="0"/>
              <a:t>Some Preprocessing examples used in this project</a:t>
            </a:r>
            <a:endParaRPr lang="en-AU" dirty="0"/>
          </a:p>
        </p:txBody>
      </p:sp>
      <p:sp>
        <p:nvSpPr>
          <p:cNvPr id="3" name="Content Placeholder 2">
            <a:extLst>
              <a:ext uri="{FF2B5EF4-FFF2-40B4-BE49-F238E27FC236}">
                <a16:creationId xmlns:a16="http://schemas.microsoft.com/office/drawing/2014/main" id="{844443D5-CDDE-4B71-BD39-7ABAE8168385}"/>
              </a:ext>
            </a:extLst>
          </p:cNvPr>
          <p:cNvSpPr>
            <a:spLocks noGrp="1"/>
          </p:cNvSpPr>
          <p:nvPr>
            <p:ph idx="1"/>
          </p:nvPr>
        </p:nvSpPr>
        <p:spPr>
          <a:xfrm>
            <a:off x="913795" y="2149521"/>
            <a:ext cx="5978072" cy="3545327"/>
          </a:xfrm>
        </p:spPr>
        <p:txBody>
          <a:bodyPr anchor="ctr">
            <a:normAutofit/>
          </a:bodyPr>
          <a:lstStyle/>
          <a:p>
            <a:pPr>
              <a:buClr>
                <a:srgbClr val="FADC25"/>
              </a:buClr>
            </a:pPr>
            <a:r>
              <a:rPr lang="en-US" dirty="0"/>
              <a:t>Remove correlated Features, </a:t>
            </a:r>
          </a:p>
          <a:p>
            <a:pPr>
              <a:buClr>
                <a:srgbClr val="FADC25"/>
              </a:buClr>
            </a:pPr>
            <a:r>
              <a:rPr lang="en-US" dirty="0"/>
              <a:t>Mean replace </a:t>
            </a:r>
            <a:r>
              <a:rPr lang="en-US" dirty="0" err="1"/>
              <a:t>NaN</a:t>
            </a:r>
            <a:r>
              <a:rPr lang="en-US" dirty="0"/>
              <a:t>, </a:t>
            </a:r>
          </a:p>
          <a:p>
            <a:pPr>
              <a:buClr>
                <a:srgbClr val="FADC25"/>
              </a:buClr>
            </a:pPr>
            <a:r>
              <a:rPr lang="en-US" dirty="0"/>
              <a:t>Convert Categorical features, e.g. </a:t>
            </a:r>
            <a:r>
              <a:rPr lang="en-US" dirty="0" err="1"/>
              <a:t>Cloud_Level</a:t>
            </a:r>
            <a:r>
              <a:rPr lang="en-US" dirty="0"/>
              <a:t>, into ordinal encoding</a:t>
            </a:r>
            <a:endParaRPr lang="en-AU" dirty="0"/>
          </a:p>
        </p:txBody>
      </p:sp>
      <p:pic>
        <p:nvPicPr>
          <p:cNvPr id="14" name="Picture 13">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7" name="Picture 6">
            <a:extLst>
              <a:ext uri="{FF2B5EF4-FFF2-40B4-BE49-F238E27FC236}">
                <a16:creationId xmlns:a16="http://schemas.microsoft.com/office/drawing/2014/main" id="{C4850209-6ED0-4C14-9D2A-675CCEA43FAD}"/>
              </a:ext>
            </a:extLst>
          </p:cNvPr>
          <p:cNvPicPr>
            <a:picLocks noChangeAspect="1"/>
          </p:cNvPicPr>
          <p:nvPr/>
        </p:nvPicPr>
        <p:blipFill rotWithShape="1">
          <a:blip r:embed="rId4"/>
          <a:srcRect t="499" r="-4" b="39274"/>
          <a:stretch/>
        </p:blipFill>
        <p:spPr>
          <a:xfrm>
            <a:off x="7678736" y="643465"/>
            <a:ext cx="4003193" cy="2551176"/>
          </a:xfrm>
          <a:prstGeom prst="rect">
            <a:avLst/>
          </a:prstGeom>
        </p:spPr>
      </p:pic>
      <p:pic>
        <p:nvPicPr>
          <p:cNvPr id="5" name="Picture 4">
            <a:extLst>
              <a:ext uri="{FF2B5EF4-FFF2-40B4-BE49-F238E27FC236}">
                <a16:creationId xmlns:a16="http://schemas.microsoft.com/office/drawing/2014/main" id="{9CB78F29-48F3-4A07-AB88-04A3774316E0}"/>
              </a:ext>
            </a:extLst>
          </p:cNvPr>
          <p:cNvPicPr>
            <a:picLocks noChangeAspect="1"/>
          </p:cNvPicPr>
          <p:nvPr/>
        </p:nvPicPr>
        <p:blipFill rotWithShape="1">
          <a:blip r:embed="rId5"/>
          <a:srcRect r="2323" b="3"/>
          <a:stretch/>
        </p:blipFill>
        <p:spPr>
          <a:xfrm>
            <a:off x="7678736" y="3294291"/>
            <a:ext cx="4003193" cy="2551176"/>
          </a:xfrm>
          <a:prstGeom prst="rect">
            <a:avLst/>
          </a:prstGeom>
        </p:spPr>
      </p:pic>
      <p:pic>
        <p:nvPicPr>
          <p:cNvPr id="9" name="Picture 8">
            <a:extLst>
              <a:ext uri="{FF2B5EF4-FFF2-40B4-BE49-F238E27FC236}">
                <a16:creationId xmlns:a16="http://schemas.microsoft.com/office/drawing/2014/main" id="{18B33D24-BF63-44AA-87EE-4BFC5EA28C08}"/>
              </a:ext>
            </a:extLst>
          </p:cNvPr>
          <p:cNvPicPr>
            <a:picLocks noChangeAspect="1"/>
          </p:cNvPicPr>
          <p:nvPr/>
        </p:nvPicPr>
        <p:blipFill>
          <a:blip r:embed="rId6"/>
          <a:stretch>
            <a:fillRect/>
          </a:stretch>
        </p:blipFill>
        <p:spPr>
          <a:xfrm>
            <a:off x="3902831" y="5905500"/>
            <a:ext cx="7829550" cy="685800"/>
          </a:xfrm>
          <a:prstGeom prst="rect">
            <a:avLst/>
          </a:prstGeom>
        </p:spPr>
      </p:pic>
    </p:spTree>
    <p:extLst>
      <p:ext uri="{BB962C8B-B14F-4D97-AF65-F5344CB8AC3E}">
        <p14:creationId xmlns:p14="http://schemas.microsoft.com/office/powerpoint/2010/main" val="251432707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2.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{D9CE6F08-53A0-4122-BB0A-1A19BA9DD1D4}tf00934815_win32</Template>
  <TotalTime>276</TotalTime>
  <Words>247</Words>
  <Application>Microsoft Office PowerPoint</Application>
  <PresentationFormat>Widescreen</PresentationFormat>
  <Paragraphs>37</Paragraphs>
  <Slides>13</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Calibri</vt:lpstr>
      <vt:lpstr>Goudy Old Style</vt:lpstr>
      <vt:lpstr>Wingdings 2</vt:lpstr>
      <vt:lpstr>SlateVTI</vt:lpstr>
      <vt:lpstr>Wind Turbines and Machine Learning </vt:lpstr>
      <vt:lpstr>Overview</vt:lpstr>
      <vt:lpstr>Home Page Tabs</vt:lpstr>
      <vt:lpstr>Latest Windturbine News</vt:lpstr>
      <vt:lpstr>WindTurbine Data (Australia)</vt:lpstr>
      <vt:lpstr>Wind turbine locations across Australia</vt:lpstr>
      <vt:lpstr>Predict Windturbine Power</vt:lpstr>
      <vt:lpstr>WindTurbine Features for predicting how much power is generated vai WindTurbines</vt:lpstr>
      <vt:lpstr>Some Preprocessing examples used in this project</vt:lpstr>
      <vt:lpstr>Most Important Features Selection  </vt:lpstr>
      <vt:lpstr>Predicting Power</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Chaudhry, Huma</dc:creator>
  <cp:lastModifiedBy>Chaudhry, Huma</cp:lastModifiedBy>
  <cp:revision>26</cp:revision>
  <dcterms:created xsi:type="dcterms:W3CDTF">2022-01-25T02:17:56Z</dcterms:created>
  <dcterms:modified xsi:type="dcterms:W3CDTF">2022-01-26T13:07:59Z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